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60" d="100"/>
          <a:sy n="160" d="100"/>
        </p:scale>
        <p:origin x="-22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2123728" y="1628800"/>
            <a:ext cx="4968552" cy="372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0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2" baseType="lpstr"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USER-</cp:lastModifiedBy>
  <cp:revision>1</cp:revision>
  <dcterms:created xsi:type="dcterms:W3CDTF">2017-12-12T09:40:24Z</dcterms:created>
  <dcterms:modified xsi:type="dcterms:W3CDTF">2017-12-12T09:40:48Z</dcterms:modified>
</cp:coreProperties>
</file>